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57" autoAdjust="0"/>
    <p:restoredTop sz="86486" autoAdjust="0"/>
  </p:normalViewPr>
  <p:slideViewPr>
    <p:cSldViewPr>
      <p:cViewPr>
        <p:scale>
          <a:sx n="70" d="100"/>
          <a:sy n="70" d="100"/>
        </p:scale>
        <p:origin x="-31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C5C3-3B2B-4133-A899-9713A7AA3C4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DCE72-8BCE-491C-BE61-23DDF184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8%20&#1059;&#1082;&#1088;&#1072;&#1080;&#1085;&#1072;.mp3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9%20&#1040;&#1088;&#1084;&#1077;&#1085;&#1080;&#1103;.mp3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10%20&#1056;&#1091;&#1084;&#1099;&#1085;&#1080;&#1103;.mp3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11%20&#1063;&#1091;&#1082;&#1095;&#1080;.mp3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12%20&#1041;&#1077;&#1083;&#1072;&#1088;&#1091;&#1089;&#1100;.mp3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%20&#1101;&#1090;&#1072;&#1087;\&#1056;&#1086;&#1089;&#1089;&#1080;&#1103;%20&#1088;&#1086;&#1076;&#1080;&#1085;&#1072;%20&#1084;&#1086;&#1103;.mp3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&#1043;&#1080;&#1084;&#1085;%20&#1056;&#1086;&#1089;&#1089;&#1080;&#1080;.mp3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1%20&#1056;&#1091;&#1089;&#1100;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2%20&#1050;&#1072;&#1079;&#1072;&#1093;&#1089;&#1090;&#1072;&#1085;.mp3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3%20&#1058;&#1072;&#1076;&#1078;&#1080;&#1082;&#1080;&#1089;&#1090;&#1072;&#1085;.mp3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4%20&#1050;&#1086;&#1088;&#1077;&#1103;.mp3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5%20&#1058;&#1091;&#1088;&#1094;&#1080;&#1103;.mp3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6%20&#1063;&#1077;&#1095;&#1077;&#1085;&#1089;&#1082;&#1072;&#1103;.mp3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2%20&#1101;&#1090;&#1072;&#1087;\7%20&#1043;&#1088;&#1091;&#1079;&#1080;&#1103;.mp3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426" t="23144" r="4155" b="7422"/>
          <a:stretch>
            <a:fillRect/>
          </a:stretch>
        </p:blipFill>
        <p:spPr bwMode="auto">
          <a:xfrm>
            <a:off x="0" y="0"/>
            <a:ext cx="9110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Рабочий стол\Конкурсы 2021-2022\Муниципальный конкурс\Работы\21\Август_Укра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137355"/>
          </a:xfrm>
          <a:prstGeom prst="rect">
            <a:avLst/>
          </a:prstGeom>
          <a:noFill/>
        </p:spPr>
      </p:pic>
      <p:pic>
        <p:nvPicPr>
          <p:cNvPr id="3" name="8 Украи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0" y="492919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6" dur="243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124" t="13015" r="2124" b="3686"/>
          <a:stretch>
            <a:fillRect/>
          </a:stretch>
        </p:blipFill>
        <p:spPr bwMode="auto">
          <a:xfrm>
            <a:off x="-1" y="0"/>
            <a:ext cx="9175837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4048" y="6381328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©Рочева </a:t>
            </a:r>
            <a:r>
              <a:rPr lang="ru-RU" sz="1200" dirty="0" err="1" smtClean="0"/>
              <a:t>Амелия</a:t>
            </a:r>
            <a:r>
              <a:rPr lang="ru-RU" sz="1200" dirty="0" smtClean="0"/>
              <a:t>, 6 «Б» класс, МБОУ СОШ №6</a:t>
            </a:r>
            <a:endParaRPr lang="ru-RU" sz="1200" dirty="0"/>
          </a:p>
        </p:txBody>
      </p:sp>
      <p:pic>
        <p:nvPicPr>
          <p:cNvPr id="4" name="9 Арме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96290" y="421481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72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2157" t="18465" r="7676" b="20371"/>
          <a:stretch>
            <a:fillRect/>
          </a:stretch>
        </p:blipFill>
        <p:spPr bwMode="auto">
          <a:xfrm>
            <a:off x="0" y="188640"/>
            <a:ext cx="915058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0 Румы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86776" y="55721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6" dur="131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6610" t="17650" r="2200" b="8441"/>
          <a:stretch>
            <a:fillRect/>
          </a:stretch>
        </p:blipFill>
        <p:spPr bwMode="auto">
          <a:xfrm>
            <a:off x="0" y="188640"/>
            <a:ext cx="9157927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1 Чукч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6" dur="166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7934" t="17143" r="3998" b="12966"/>
          <a:stretch>
            <a:fillRect/>
          </a:stretch>
        </p:blipFill>
        <p:spPr bwMode="auto">
          <a:xfrm>
            <a:off x="0" y="116632"/>
            <a:ext cx="9110858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2 Беларус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141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426" t="23144" r="4155" b="7422"/>
          <a:stretch>
            <a:fillRect/>
          </a:stretch>
        </p:blipFill>
        <p:spPr bwMode="auto">
          <a:xfrm>
            <a:off x="0" y="0"/>
            <a:ext cx="9110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оссия родина мо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52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6" dur="143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496" t="17496" r="4649" b="13615"/>
          <a:stretch>
            <a:fillRect/>
          </a:stretch>
        </p:blipFill>
        <p:spPr bwMode="auto">
          <a:xfrm>
            <a:off x="0" y="0"/>
            <a:ext cx="9116618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Гимн Росс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52863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22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8900" t="17797" r="4911" b="128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 Рус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421481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3)">
                                      <p:cBhvr>
                                        <p:cTn id="6" dur="136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5050" t="17636" r="1236" b="7115"/>
          <a:stretch>
            <a:fillRect/>
          </a:stretch>
        </p:blipFill>
        <p:spPr bwMode="auto">
          <a:xfrm>
            <a:off x="-1" y="0"/>
            <a:ext cx="90743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Казахста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90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397" t="12739" r="2621" b="3753"/>
          <a:stretch>
            <a:fillRect/>
          </a:stretch>
        </p:blipFill>
        <p:spPr bwMode="auto">
          <a:xfrm>
            <a:off x="0" y="0"/>
            <a:ext cx="907842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4048" y="6453336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©Рочева </a:t>
            </a:r>
            <a:r>
              <a:rPr lang="ru-RU" sz="1200" dirty="0" err="1" smtClean="0"/>
              <a:t>Амелия</a:t>
            </a:r>
            <a:r>
              <a:rPr lang="ru-RU" sz="1200" dirty="0" smtClean="0"/>
              <a:t>, 6 «Б» класс, МБОУ СОШ №6</a:t>
            </a:r>
            <a:endParaRPr lang="ru-RU" sz="1200" dirty="0"/>
          </a:p>
        </p:txBody>
      </p:sp>
      <p:pic>
        <p:nvPicPr>
          <p:cNvPr id="4" name="3 Таджикиста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535782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223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770" t="12695" r="2605" b="4214"/>
          <a:stretch>
            <a:fillRect/>
          </a:stretch>
        </p:blipFill>
        <p:spPr bwMode="auto">
          <a:xfrm>
            <a:off x="0" y="0"/>
            <a:ext cx="90839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4 Коре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15338" y="48577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207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Учитель\Рабочий стол\Конкурсы 2021-2022\Муниципальный конкурс\Работы\21\Май_Тур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80362"/>
          </a:xfrm>
          <a:prstGeom prst="rect">
            <a:avLst/>
          </a:prstGeom>
          <a:noFill/>
        </p:spPr>
      </p:pic>
      <p:pic>
        <p:nvPicPr>
          <p:cNvPr id="3" name="5 Турц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72462" y="35004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6" dur="242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3445" t="13268" r="1997" b="12766"/>
          <a:stretch>
            <a:fillRect/>
          </a:stretch>
        </p:blipFill>
        <p:spPr bwMode="auto">
          <a:xfrm>
            <a:off x="0" y="0"/>
            <a:ext cx="9118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6 Чеченск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01024" y="450057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8570" t="17387" r="5194" b="14664"/>
          <a:stretch>
            <a:fillRect/>
          </a:stretch>
        </p:blipFill>
        <p:spPr bwMode="auto">
          <a:xfrm>
            <a:off x="0" y="0"/>
            <a:ext cx="908887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39544" y="6453336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©Солдаткин Артем, 7 «А» класс, МБОУ Гимназия №3</a:t>
            </a:r>
            <a:endParaRPr lang="ru-RU" sz="1200" dirty="0"/>
          </a:p>
        </p:txBody>
      </p:sp>
      <p:pic>
        <p:nvPicPr>
          <p:cNvPr id="4" name="7 Груз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421481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67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42</Words>
  <Application>Microsoft Office PowerPoint</Application>
  <PresentationFormat>Экран (4:3)</PresentationFormat>
  <Paragraphs>3</Paragraphs>
  <Slides>15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Школа №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1</cp:lastModifiedBy>
  <cp:revision>19</cp:revision>
  <dcterms:created xsi:type="dcterms:W3CDTF">2022-03-18T08:43:05Z</dcterms:created>
  <dcterms:modified xsi:type="dcterms:W3CDTF">2022-03-28T05:51:27Z</dcterms:modified>
</cp:coreProperties>
</file>